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4" roundtripDataSignature="AMtx7mgG0fZAq6BvhiRoBLrF/m3MufWz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684cc3567b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g3684cc3567b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6813064999_0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g36813064999_0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6813064999_0_2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g36813064999_0_2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813064999_0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" name="Google Shape;113;g36813064999_0_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813064999_0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g36813064999_0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84cc3567b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g3684cc3567b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6813064999_0_1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g36813064999_0_1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813064999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g36813064999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684cc3567b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g3684cc3567b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4" name="Google Shape;24;p1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5" name="Google Shape;25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1" name="Google Shape;3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2.jpg"/><Relationship Id="rId5" Type="http://schemas.openxmlformats.org/officeDocument/2006/relationships/image" Target="../media/image4.jpg"/><Relationship Id="rId6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2.jpg"/><Relationship Id="rId5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2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13.jpg"/><Relationship Id="rId5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13.jpg"/><Relationship Id="rId5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C036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684cc3567b_0_16"/>
          <p:cNvSpPr txBox="1"/>
          <p:nvPr>
            <p:ph type="title"/>
          </p:nvPr>
        </p:nvSpPr>
        <p:spPr>
          <a:xfrm>
            <a:off x="9233425" y="660925"/>
            <a:ext cx="2127600" cy="180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4418"/>
              <a:buFont typeface="Calibri"/>
              <a:buNone/>
            </a:pPr>
            <a:r>
              <a:t/>
            </a:r>
            <a:endParaRPr sz="3843"/>
          </a:p>
        </p:txBody>
      </p:sp>
      <p:sp>
        <p:nvSpPr>
          <p:cNvPr id="89" name="Google Shape;89;g3684cc3567b_0_16"/>
          <p:cNvSpPr/>
          <p:nvPr/>
        </p:nvSpPr>
        <p:spPr>
          <a:xfrm>
            <a:off x="4734088" y="324433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3684cc3567b_0_16"/>
          <p:cNvSpPr txBox="1"/>
          <p:nvPr/>
        </p:nvSpPr>
        <p:spPr>
          <a:xfrm rot="-2171169">
            <a:off x="1505437" y="3466551"/>
            <a:ext cx="3549733" cy="28398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b="0" i="0" lang="en-US" sz="2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b="0" i="0" lang="en-US" sz="28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nyone else </a:t>
            </a:r>
            <a:endParaRPr b="0" i="0" sz="28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lang="en-US" sz="28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0" i="0" lang="en-US" sz="28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absolutely   </a:t>
            </a:r>
            <a:r>
              <a:rPr b="0" i="1" lang="en-US" sz="3050" u="none" cap="none" strike="noStrike">
                <a:solidFill>
                  <a:srgbClr val="929A42"/>
                </a:solidFill>
                <a:latin typeface="Comic Sans MS"/>
                <a:ea typeface="Comic Sans MS"/>
                <a:cs typeface="Comic Sans MS"/>
                <a:sym typeface="Comic Sans MS"/>
              </a:rPr>
              <a:t>distracted</a:t>
            </a:r>
            <a:r>
              <a:rPr b="0" i="0" lang="en-US" sz="28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by</a:t>
            </a:r>
            <a:endParaRPr b="0" i="0" sz="28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lang="en-US" sz="28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0" i="0" lang="en-US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scent of</a:t>
            </a:r>
            <a:r>
              <a:rPr lang="en-US" sz="2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i="1" lang="en-US" sz="2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b="0" i="1" lang="en-US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illeul</a:t>
            </a:r>
            <a:r>
              <a:rPr b="0" i="1" lang="en-US" sz="28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0" i="1" sz="28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28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b="0" i="0" lang="en-US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linden blossoms in</a:t>
            </a:r>
            <a:endParaRPr b="0" i="0" sz="28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the air these days?</a:t>
            </a:r>
            <a:endParaRPr b="0" i="0" sz="28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1" name="Google Shape;91;g3684cc3567b_0_16"/>
          <p:cNvSpPr txBox="1"/>
          <p:nvPr/>
        </p:nvSpPr>
        <p:spPr>
          <a:xfrm rot="-2847391">
            <a:off x="9850617" y="229672"/>
            <a:ext cx="1885677" cy="19086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Mid-June</a:t>
            </a:r>
            <a:endParaRPr b="0" i="0" sz="28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2025</a:t>
            </a:r>
            <a:endParaRPr b="0" i="0" sz="28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Paris</a:t>
            </a:r>
            <a:endParaRPr b="0" i="0" sz="28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France</a:t>
            </a:r>
            <a:endParaRPr b="0" i="0" sz="28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2" name="Google Shape;92;g3684cc3567b_0_16" title="1. Sarah pointing straight up CLOSE UP CROPPED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972998">
            <a:off x="6715946" y="1627141"/>
            <a:ext cx="4613387" cy="4965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3684cc3567b_0_16" title="2. Tiule CROPPED for behind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19650" y="15925"/>
            <a:ext cx="4530299" cy="4010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C036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6813064999_0_188"/>
          <p:cNvSpPr txBox="1"/>
          <p:nvPr>
            <p:ph type="title"/>
          </p:nvPr>
        </p:nvSpPr>
        <p:spPr>
          <a:xfrm>
            <a:off x="9233425" y="660925"/>
            <a:ext cx="2127600" cy="180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4418"/>
              <a:buFont typeface="Calibri"/>
              <a:buNone/>
            </a:pPr>
            <a:r>
              <a:t/>
            </a:r>
            <a:endParaRPr sz="3843"/>
          </a:p>
        </p:txBody>
      </p:sp>
      <p:sp>
        <p:nvSpPr>
          <p:cNvPr id="99" name="Google Shape;99;g36813064999_0_188"/>
          <p:cNvSpPr/>
          <p:nvPr/>
        </p:nvSpPr>
        <p:spPr>
          <a:xfrm>
            <a:off x="4734088" y="324433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36813064999_0_188"/>
          <p:cNvSpPr txBox="1"/>
          <p:nvPr/>
        </p:nvSpPr>
        <p:spPr>
          <a:xfrm>
            <a:off x="6111875" y="660925"/>
            <a:ext cx="4274700" cy="7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rPr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scent of </a:t>
            </a:r>
            <a:r>
              <a:rPr lang="en-US" sz="34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illeul literally woke me up this morning coming through my window.      </a:t>
            </a:r>
            <a:endParaRPr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t/>
            </a:r>
            <a:endParaRPr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rPr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Encompassing and enthralling as the </a:t>
            </a:r>
            <a:endParaRPr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rPr i="1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City of Paris</a:t>
            </a:r>
            <a:r>
              <a:rPr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Font typeface="Arial"/>
              <a:buNone/>
            </a:pPr>
            <a:r>
              <a:rPr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4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Font typeface="Arial"/>
              <a:buNone/>
            </a:pPr>
            <a:r>
              <a:rPr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Font typeface="Arial"/>
              <a:buNone/>
            </a:pPr>
            <a:r>
              <a:t/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t/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t/>
            </a:r>
            <a:endParaRPr b="0" i="0" sz="6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1" name="Google Shape;101;g36813064999_0_188" title="2. It woke me up this morning...Eiffel Tower .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6111" y="0"/>
            <a:ext cx="4957262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C036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6813064999_0_278"/>
          <p:cNvSpPr txBox="1"/>
          <p:nvPr>
            <p:ph type="title"/>
          </p:nvPr>
        </p:nvSpPr>
        <p:spPr>
          <a:xfrm>
            <a:off x="9233425" y="660925"/>
            <a:ext cx="2127600" cy="180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4418"/>
              <a:buFont typeface="Calibri"/>
              <a:buNone/>
            </a:pPr>
            <a:r>
              <a:t/>
            </a:r>
            <a:endParaRPr sz="3843"/>
          </a:p>
        </p:txBody>
      </p:sp>
      <p:sp>
        <p:nvSpPr>
          <p:cNvPr id="107" name="Google Shape;107;g36813064999_0_278"/>
          <p:cNvSpPr/>
          <p:nvPr/>
        </p:nvSpPr>
        <p:spPr>
          <a:xfrm>
            <a:off x="4734088" y="324433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36813064999_0_278"/>
          <p:cNvSpPr txBox="1"/>
          <p:nvPr/>
        </p:nvSpPr>
        <p:spPr>
          <a:xfrm>
            <a:off x="5527375" y="911075"/>
            <a:ext cx="6407700" cy="3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recognized it immediately :</a:t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t/>
            </a:r>
            <a:endParaRPr b="0" i="0" sz="33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1" lang="en-US" sz="33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i="0" lang="en-US" sz="39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That golden</a:t>
            </a:r>
            <a:r>
              <a:rPr lang="en-US" sz="39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i="0" lang="en-US" sz="39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heartbeat </a:t>
            </a:r>
            <a:endParaRPr i="0" sz="39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i="0" lang="en-US" sz="39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halfway through the year</a:t>
            </a:r>
            <a:r>
              <a:rPr i="0" lang="en-US" sz="38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i="0" sz="38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33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  — </a:t>
            </a:r>
            <a:endParaRPr b="0" i="0" sz="33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33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one that makes all the </a:t>
            </a:r>
            <a:endParaRPr b="0" i="0" sz="33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33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rest worth living…</a:t>
            </a:r>
            <a:endParaRPr b="0" i="0" sz="48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9" name="Google Shape;109;g36813064999_0_278" title="3. The cafe with pigeon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328051" cy="703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6813064999_0_278" title="4. Café with Beautiful leaves and light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532805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C036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813064999_0_114"/>
          <p:cNvSpPr txBox="1"/>
          <p:nvPr>
            <p:ph type="title"/>
          </p:nvPr>
        </p:nvSpPr>
        <p:spPr>
          <a:xfrm>
            <a:off x="9233425" y="660925"/>
            <a:ext cx="2127600" cy="180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4418"/>
              <a:buFont typeface="Calibri"/>
              <a:buNone/>
            </a:pPr>
            <a:r>
              <a:t/>
            </a:r>
            <a:endParaRPr sz="3843"/>
          </a:p>
        </p:txBody>
      </p:sp>
      <p:sp>
        <p:nvSpPr>
          <p:cNvPr id="116" name="Google Shape;116;g36813064999_0_114"/>
          <p:cNvSpPr/>
          <p:nvPr/>
        </p:nvSpPr>
        <p:spPr>
          <a:xfrm>
            <a:off x="4734088" y="324433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g36813064999_0_114" title="2.  bis 250613 Instagram Tieule blossoms close up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3025" y="472204"/>
            <a:ext cx="459524" cy="99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6813064999_0_114" title="2. Tiule CROPPED for behind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1750" y="1854659"/>
            <a:ext cx="459525" cy="40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6813064999_0_114" title="2. BEST Tiule blossom close up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238" y="1258951"/>
            <a:ext cx="616051" cy="60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6813064999_0_114" title="2. BEST Tiule blossom close up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54151" y="1141213"/>
            <a:ext cx="616051" cy="60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36813064999_0_114" title="4. 250613 Instagram Tieule Sarah distance 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3400" y="472200"/>
            <a:ext cx="4110349" cy="554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36813064999_0_114"/>
          <p:cNvSpPr txBox="1"/>
          <p:nvPr/>
        </p:nvSpPr>
        <p:spPr>
          <a:xfrm>
            <a:off x="5207550" y="885650"/>
            <a:ext cx="6333900" cy="39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wanted to </a:t>
            </a:r>
            <a:r>
              <a:rPr b="0" i="1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live</a:t>
            </a:r>
            <a:r>
              <a:rPr b="0"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it.</a:t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t/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lang="en-US" sz="34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</a:t>
            </a:r>
            <a:r>
              <a:rPr b="0"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 it.                    </a:t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t/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Sitting at one of those tables </a:t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t/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under the </a:t>
            </a:r>
            <a:r>
              <a:rPr b="0" i="1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tilleul</a:t>
            </a:r>
            <a:r>
              <a:rPr b="0"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blossoms.</a:t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C036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6813064999_0_102"/>
          <p:cNvSpPr txBox="1"/>
          <p:nvPr>
            <p:ph type="title"/>
          </p:nvPr>
        </p:nvSpPr>
        <p:spPr>
          <a:xfrm>
            <a:off x="9201675" y="835550"/>
            <a:ext cx="2127600" cy="180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4418"/>
              <a:buFont typeface="Calibri"/>
              <a:buNone/>
            </a:pPr>
            <a:r>
              <a:t/>
            </a:r>
            <a:endParaRPr sz="3843"/>
          </a:p>
        </p:txBody>
      </p:sp>
      <p:sp>
        <p:nvSpPr>
          <p:cNvPr id="128" name="Google Shape;128;g36813064999_0_102"/>
          <p:cNvSpPr/>
          <p:nvPr/>
        </p:nvSpPr>
        <p:spPr>
          <a:xfrm>
            <a:off x="4734088" y="324433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g36813064999_0_102" title="1.250613 Instagram Tieule Sarah Pointing up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0850" y="467175"/>
            <a:ext cx="4429288" cy="516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36813064999_0_102" title="2. Tiule CROPPED for behind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225" y="215225"/>
            <a:ext cx="4633775" cy="41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36813064999_0_102"/>
          <p:cNvSpPr txBox="1"/>
          <p:nvPr/>
        </p:nvSpPr>
        <p:spPr>
          <a:xfrm>
            <a:off x="8495475" y="835550"/>
            <a:ext cx="3540000" cy="54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Only then </a:t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t/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did Tilleul</a:t>
            </a:r>
            <a:r>
              <a:rPr b="0" i="1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0" i="1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t/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reveal</a:t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i="1" lang="en-US" sz="3450">
                <a:solidFill>
                  <a:srgbClr val="929A42"/>
                </a:solidFill>
                <a:latin typeface="Comic Sans MS"/>
                <a:ea typeface="Comic Sans MS"/>
                <a:cs typeface="Comic Sans MS"/>
                <a:sym typeface="Comic Sans MS"/>
              </a:rPr>
              <a:t>Duality </a:t>
            </a:r>
            <a:r>
              <a:rPr b="0" i="1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of </a:t>
            </a:r>
            <a:endParaRPr b="0" i="1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t/>
            </a:r>
            <a:endParaRPr b="0" i="1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1" lang="en-US" sz="34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her </a:t>
            </a:r>
            <a:r>
              <a:rPr i="1" lang="en-US" sz="34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nature.</a:t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0" i="0" sz="34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2" name="Google Shape;132;g36813064999_0_102"/>
          <p:cNvSpPr txBox="1"/>
          <p:nvPr/>
        </p:nvSpPr>
        <p:spPr>
          <a:xfrm>
            <a:off x="904875" y="6000750"/>
            <a:ext cx="257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C036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684cc3567b_0_35"/>
          <p:cNvSpPr txBox="1"/>
          <p:nvPr>
            <p:ph type="title"/>
          </p:nvPr>
        </p:nvSpPr>
        <p:spPr>
          <a:xfrm>
            <a:off x="9201675" y="835550"/>
            <a:ext cx="2127600" cy="180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4418"/>
              <a:buFont typeface="Calibri"/>
              <a:buNone/>
            </a:pPr>
            <a:r>
              <a:t/>
            </a:r>
            <a:endParaRPr sz="3843"/>
          </a:p>
        </p:txBody>
      </p:sp>
      <p:sp>
        <p:nvSpPr>
          <p:cNvPr id="138" name="Google Shape;138;g3684cc3567b_0_35"/>
          <p:cNvSpPr/>
          <p:nvPr/>
        </p:nvSpPr>
        <p:spPr>
          <a:xfrm>
            <a:off x="4734088" y="324433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g3684cc3567b_0_35" title="1.250613 Instagram Tieule Sarah Pointing up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6075" y="1195450"/>
            <a:ext cx="4429288" cy="516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3684cc3567b_0_35" title="2. Tiule CROPPED for behind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4875" y="835550"/>
            <a:ext cx="3792176" cy="33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3684cc3567b_0_35" title="3. Sol Salgado with gold bestfrom Thomas .jpg"/>
          <p:cNvPicPr preferRelativeResize="0"/>
          <p:nvPr/>
        </p:nvPicPr>
        <p:blipFill rotWithShape="1">
          <a:blip r:embed="rId5">
            <a:alphaModFix/>
          </a:blip>
          <a:srcRect b="3820" l="0" r="0" t="-3820"/>
          <a:stretch/>
        </p:blipFill>
        <p:spPr>
          <a:xfrm>
            <a:off x="267752" y="2426375"/>
            <a:ext cx="2945897" cy="357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3684cc3567b_0_35"/>
          <p:cNvSpPr txBox="1"/>
          <p:nvPr/>
        </p:nvSpPr>
        <p:spPr>
          <a:xfrm>
            <a:off x="7734950" y="1625825"/>
            <a:ext cx="4300800" cy="42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blossom I can hold in my hand and bring to my face …</a:t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Delicate as a savonette</a:t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Shifting as light</a:t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Intoxicating as a drug</a:t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t/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scent of </a:t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1"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personal human longing</a:t>
            </a:r>
            <a:endParaRPr i="0" sz="26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3" name="Google Shape;143;g3684cc3567b_0_35"/>
          <p:cNvSpPr txBox="1"/>
          <p:nvPr/>
        </p:nvSpPr>
        <p:spPr>
          <a:xfrm>
            <a:off x="817625" y="6000750"/>
            <a:ext cx="2658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-US" sz="23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 Salgado</a:t>
            </a:r>
            <a:endParaRPr i="0" sz="23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6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4" name="Google Shape;144;g3684cc3567b_0_35"/>
          <p:cNvSpPr txBox="1"/>
          <p:nvPr/>
        </p:nvSpPr>
        <p:spPr>
          <a:xfrm>
            <a:off x="4829350" y="459825"/>
            <a:ext cx="73890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4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 Salgado by Thomas De Monaco</a:t>
            </a:r>
            <a:endParaRPr i="1" sz="34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C036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6813064999_0_140"/>
          <p:cNvSpPr txBox="1"/>
          <p:nvPr>
            <p:ph type="title"/>
          </p:nvPr>
        </p:nvSpPr>
        <p:spPr>
          <a:xfrm>
            <a:off x="9233425" y="660925"/>
            <a:ext cx="2127600" cy="180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4418"/>
              <a:buFont typeface="Calibri"/>
              <a:buNone/>
            </a:pPr>
            <a:r>
              <a:t/>
            </a:r>
            <a:endParaRPr sz="3843"/>
          </a:p>
        </p:txBody>
      </p:sp>
      <p:sp>
        <p:nvSpPr>
          <p:cNvPr id="150" name="Google Shape;150;g36813064999_0_140"/>
          <p:cNvSpPr/>
          <p:nvPr/>
        </p:nvSpPr>
        <p:spPr>
          <a:xfrm>
            <a:off x="4734088" y="324433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g36813064999_0_140" title="2.  bis 250613 Instagram Tieule blossoms close up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3025" y="472204"/>
            <a:ext cx="459524" cy="99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6813064999_0_140" title="2. Tiule CROPPED for behind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1750" y="1854659"/>
            <a:ext cx="459525" cy="40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36813064999_0_140" title="2. BEST Tiule blossom close up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238" y="1258951"/>
            <a:ext cx="616051" cy="60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36813064999_0_140" title="2. BEST Tiule blossom close up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54151" y="1141213"/>
            <a:ext cx="616051" cy="60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36813064999_0_140"/>
          <p:cNvSpPr txBox="1"/>
          <p:nvPr/>
        </p:nvSpPr>
        <p:spPr>
          <a:xfrm>
            <a:off x="6109125" y="1675075"/>
            <a:ext cx="5671200" cy="56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scent that woke me — and an entire </a:t>
            </a:r>
            <a:r>
              <a:rPr b="1"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city</a:t>
            </a:r>
            <a:r>
              <a:rPr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— this morning …</a:t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</a:t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Intense and grounding as </a:t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a lover’s embrace</a:t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Mysterious as the glance of </a:t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a passing stranger</a:t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Font typeface="Arial"/>
              <a:buNone/>
            </a:pPr>
            <a:r>
              <a:t/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Font typeface="Arial"/>
              <a:buNone/>
            </a:pPr>
            <a:r>
              <a:rPr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Font typeface="Arial"/>
              <a:buNone/>
            </a:pPr>
            <a:r>
              <a:rPr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The scent of </a:t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Font typeface="Arial"/>
              <a:buNone/>
            </a:pPr>
            <a:r>
              <a:rPr b="1" lang="en-US" sz="26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shared human longing</a:t>
            </a:r>
            <a:endParaRPr sz="26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t/>
            </a:r>
            <a:endParaRPr i="0" sz="26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t/>
            </a:r>
            <a:endParaRPr b="0" i="0" sz="39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36813064999_0_140"/>
          <p:cNvSpPr txBox="1"/>
          <p:nvPr/>
        </p:nvSpPr>
        <p:spPr>
          <a:xfrm>
            <a:off x="4198550" y="6087725"/>
            <a:ext cx="2127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Eau Coeur </a:t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7" name="Google Shape;157;g36813064999_0_140" title="5.  Eiffel tower with lots of trees CROPPED NARROW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414206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36813064999_0_140"/>
          <p:cNvSpPr txBox="1"/>
          <p:nvPr/>
        </p:nvSpPr>
        <p:spPr>
          <a:xfrm>
            <a:off x="4829350" y="584875"/>
            <a:ext cx="74028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Font typeface="Arial"/>
              <a:buNone/>
            </a:pPr>
            <a:r>
              <a:rPr i="1" lang="en-US" sz="34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Eau Coeur by Thomas De Monaco</a:t>
            </a:r>
            <a:endParaRPr sz="34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9" name="Google Shape;159;g36813064999_0_140" title="1. Eau Coeur BEST EDGE FIXED 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93174" y="2730424"/>
            <a:ext cx="2699700" cy="33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C036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6813064999_0_58"/>
          <p:cNvSpPr txBox="1"/>
          <p:nvPr>
            <p:ph type="title"/>
          </p:nvPr>
        </p:nvSpPr>
        <p:spPr>
          <a:xfrm>
            <a:off x="9233425" y="660925"/>
            <a:ext cx="2127600" cy="180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4418"/>
              <a:buFont typeface="Calibri"/>
              <a:buNone/>
            </a:pPr>
            <a:r>
              <a:t/>
            </a:r>
            <a:endParaRPr sz="3843"/>
          </a:p>
        </p:txBody>
      </p:sp>
      <p:sp>
        <p:nvSpPr>
          <p:cNvPr id="165" name="Google Shape;165;g36813064999_0_58"/>
          <p:cNvSpPr/>
          <p:nvPr/>
        </p:nvSpPr>
        <p:spPr>
          <a:xfrm>
            <a:off x="4734088" y="324433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g36813064999_0_58" title="2. BEST Tiule blossom close up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9700" y="1016000"/>
            <a:ext cx="4574201" cy="452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6813064999_0_58" title="3. Sol Salgado with gold bestfrom Thomas 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725" y="501311"/>
            <a:ext cx="2952501" cy="358236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36813064999_0_58"/>
          <p:cNvSpPr txBox="1"/>
          <p:nvPr/>
        </p:nvSpPr>
        <p:spPr>
          <a:xfrm>
            <a:off x="7816850" y="1222375"/>
            <a:ext cx="4574100" cy="6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28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One flowering tree </a:t>
            </a:r>
            <a:endParaRPr b="0" i="0" sz="28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28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Two scents and sensual experiences </a:t>
            </a:r>
            <a:endParaRPr b="0" i="0" sz="28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b="0" i="0" lang="en-US" sz="28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Both part of the same invisible story </a:t>
            </a:r>
            <a:endParaRPr b="0" i="0" sz="28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None/>
            </a:pPr>
            <a:r>
              <a:rPr lang="en-US" sz="285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</a:t>
            </a:r>
            <a:endParaRPr sz="285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457200" lvl="0" marL="914400" marR="3810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None/>
            </a:pPr>
            <a:r>
              <a:rPr b="0" i="1" lang="en-US" sz="32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Tilleul</a:t>
            </a:r>
            <a:endParaRPr b="0" i="1" sz="32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457200" lvl="0" marL="914400" marR="3810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None/>
            </a:pPr>
            <a:r>
              <a:rPr b="0" i="1" lang="en-US" sz="325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endParaRPr b="0" i="1" sz="3250" u="none" cap="none" strike="noStrike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0" i="1" lang="en-US" sz="255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</a:t>
            </a:r>
            <a:endParaRPr b="0" i="1" sz="25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36813064999_0_58"/>
          <p:cNvSpPr txBox="1"/>
          <p:nvPr/>
        </p:nvSpPr>
        <p:spPr>
          <a:xfrm>
            <a:off x="5714650" y="6063550"/>
            <a:ext cx="2127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Eau Coeur </a:t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0" name="Google Shape;170;g36813064999_0_58"/>
          <p:cNvSpPr txBox="1"/>
          <p:nvPr/>
        </p:nvSpPr>
        <p:spPr>
          <a:xfrm>
            <a:off x="585125" y="4206875"/>
            <a:ext cx="2041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3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 Salgado</a:t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1" name="Google Shape;171;g36813064999_0_58" title="1. Eau Coeur BEST EDGE FIXED 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5050" y="3613617"/>
            <a:ext cx="2041201" cy="2538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C036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84cc3567b_0_106"/>
          <p:cNvSpPr txBox="1"/>
          <p:nvPr>
            <p:ph type="title"/>
          </p:nvPr>
        </p:nvSpPr>
        <p:spPr>
          <a:xfrm>
            <a:off x="9233425" y="660925"/>
            <a:ext cx="2127600" cy="180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4418"/>
              <a:buFont typeface="Calibri"/>
              <a:buNone/>
            </a:pPr>
            <a:r>
              <a:t/>
            </a:r>
            <a:endParaRPr sz="3843"/>
          </a:p>
        </p:txBody>
      </p:sp>
      <p:sp>
        <p:nvSpPr>
          <p:cNvPr id="177" name="Google Shape;177;g3684cc3567b_0_106"/>
          <p:cNvSpPr/>
          <p:nvPr/>
        </p:nvSpPr>
        <p:spPr>
          <a:xfrm>
            <a:off x="4734088" y="324433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3684cc3567b_0_106"/>
          <p:cNvSpPr txBox="1"/>
          <p:nvPr/>
        </p:nvSpPr>
        <p:spPr>
          <a:xfrm>
            <a:off x="7113100" y="492975"/>
            <a:ext cx="4714800" cy="5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None/>
            </a:pPr>
            <a:r>
              <a:rPr b="0" i="1" lang="en-US" sz="28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seriously hope I never get over this experience.</a:t>
            </a:r>
            <a:endParaRPr i="1" sz="285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457200" lvl="0" marL="457200" marR="3810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None/>
            </a:pPr>
            <a:r>
              <a:rPr i="1" lang="en-US" sz="25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</a:t>
            </a:r>
            <a:r>
              <a:rPr b="0" i="1" lang="en-US" sz="25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b="0" i="1" lang="en-US" sz="25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Sarah Colton </a:t>
            </a:r>
            <a:endParaRPr b="0" i="1" sz="25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381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lang="en-US" sz="25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lang="en-US" sz="25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Paris in the time of Tilleul</a:t>
            </a:r>
            <a:r>
              <a:rPr i="1" lang="en-US" sz="255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0" i="1" sz="25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3810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0" i="1" lang="en-US" sz="255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				June 17, 2025</a:t>
            </a:r>
            <a:endParaRPr b="0" i="1" sz="255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0" i="1" lang="en-US" sz="255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P</a:t>
            </a:r>
            <a:endParaRPr b="0" i="1" sz="2550" u="none" cap="none" strike="noStrike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t/>
            </a:r>
            <a:endParaRPr b="0" i="1" sz="2550" u="none" cap="none" strike="noStrike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3684cc3567b_0_106"/>
          <p:cNvSpPr txBox="1"/>
          <p:nvPr/>
        </p:nvSpPr>
        <p:spPr>
          <a:xfrm>
            <a:off x="6432650" y="6063550"/>
            <a:ext cx="2127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-US" sz="25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Eau Coeur </a:t>
            </a:r>
            <a:endParaRPr i="0" sz="25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0" sz="25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0" name="Google Shape;180;g3684cc3567b_0_106"/>
          <p:cNvSpPr txBox="1"/>
          <p:nvPr/>
        </p:nvSpPr>
        <p:spPr>
          <a:xfrm>
            <a:off x="315725" y="5083550"/>
            <a:ext cx="2063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3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lang="en-US" sz="23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 Salgado</a:t>
            </a:r>
            <a:endParaRPr sz="23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5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1" name="Google Shape;181;g3684cc3567b_0_106" title="1. Sarah Smelling Tilleul in CDM photo Flo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8388" y="0"/>
            <a:ext cx="4136225" cy="551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684cc3567b_0_106" title="3. Sol Salgado with gold bestfrom Thomas 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725" y="1279138"/>
            <a:ext cx="3135499" cy="380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684cc3567b_0_106" title="1. Eau Coeur BEST EDGE FIXED 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1775" y="3417705"/>
            <a:ext cx="2127601" cy="264584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3684cc3567b_0_106"/>
          <p:cNvSpPr txBox="1"/>
          <p:nvPr/>
        </p:nvSpPr>
        <p:spPr>
          <a:xfrm>
            <a:off x="9056400" y="4396550"/>
            <a:ext cx="3135600" cy="17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Visuals featuring Sol Salgado 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Eau Coeur bottles 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© Thomas De Monaco.</a:t>
            </a:r>
            <a:br>
              <a:rPr lang="en-US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Used with permission of  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Thomas De Monaco Parfums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2020-02-05T09:59:54Z</dcterms:created>
  <dc:creator>Evgeniya Evgeniya</dc:creator>
</cp:coreProperties>
</file>